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92" r:id="rId5"/>
    <p:sldId id="294" r:id="rId6"/>
    <p:sldId id="293" r:id="rId7"/>
    <p:sldId id="295" r:id="rId8"/>
    <p:sldId id="261" r:id="rId9"/>
    <p:sldId id="262" r:id="rId10"/>
    <p:sldId id="257" r:id="rId11"/>
    <p:sldId id="258" r:id="rId12"/>
    <p:sldId id="263" r:id="rId13"/>
    <p:sldId id="264" r:id="rId14"/>
    <p:sldId id="286" r:id="rId15"/>
    <p:sldId id="298" r:id="rId16"/>
    <p:sldId id="288" r:id="rId17"/>
    <p:sldId id="299" r:id="rId18"/>
    <p:sldId id="289" r:id="rId19"/>
    <p:sldId id="300" r:id="rId20"/>
    <p:sldId id="290" r:id="rId21"/>
    <p:sldId id="301" r:id="rId22"/>
    <p:sldId id="305" r:id="rId23"/>
    <p:sldId id="296" r:id="rId24"/>
    <p:sldId id="291" r:id="rId25"/>
    <p:sldId id="302" r:id="rId26"/>
    <p:sldId id="265" r:id="rId27"/>
    <p:sldId id="266" r:id="rId28"/>
    <p:sldId id="267" r:id="rId29"/>
    <p:sldId id="268" r:id="rId30"/>
    <p:sldId id="269" r:id="rId31"/>
    <p:sldId id="270" r:id="rId32"/>
    <p:sldId id="287" r:id="rId33"/>
    <p:sldId id="303" r:id="rId34"/>
    <p:sldId id="271" r:id="rId35"/>
    <p:sldId id="272" r:id="rId36"/>
    <p:sldId id="285" r:id="rId37"/>
    <p:sldId id="304" r:id="rId38"/>
    <p:sldId id="273" r:id="rId39"/>
    <p:sldId id="274" r:id="rId40"/>
    <p:sldId id="275" r:id="rId41"/>
    <p:sldId id="276" r:id="rId42"/>
    <p:sldId id="277" r:id="rId43"/>
    <p:sldId id="27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27B78-9CA7-4D9F-9D52-D6704C5E673D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4A6B4-543E-4BF3-B335-0B3A16F91C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gif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gif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Maison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AV2 Ch2-2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lc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828800"/>
            <a:ext cx="3068291" cy="451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balcon</a:t>
            </a:r>
            <a:endParaRPr lang="en-US" dirty="0"/>
          </a:p>
        </p:txBody>
      </p:sp>
      <p:pic>
        <p:nvPicPr>
          <p:cNvPr id="4" name="Content Placeholder 3" descr="balc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828800"/>
            <a:ext cx="3068291" cy="451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e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941" y="2133600"/>
            <a:ext cx="4077325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pièce</a:t>
            </a:r>
            <a:endParaRPr lang="en-US" dirty="0"/>
          </a:p>
        </p:txBody>
      </p:sp>
      <p:pic>
        <p:nvPicPr>
          <p:cNvPr id="4" name="Content Placeholder 3" descr="pie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941" y="2133600"/>
            <a:ext cx="4077325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9" name="Picture 9" descr="cwln323l"/>
          <p:cNvPicPr>
            <a:picLocks noChangeAspect="1" noChangeArrowheads="1"/>
          </p:cNvPicPr>
          <p:nvPr/>
        </p:nvPicPr>
        <p:blipFill>
          <a:blip r:embed="rId2" cstate="print"/>
          <a:srcRect t="13820" b="16000"/>
          <a:stretch>
            <a:fillRect/>
          </a:stretch>
        </p:blipFill>
        <p:spPr bwMode="auto">
          <a:xfrm>
            <a:off x="304800" y="2362200"/>
            <a:ext cx="4191000" cy="3095625"/>
          </a:xfrm>
          <a:prstGeom prst="rect">
            <a:avLst/>
          </a:prstGeom>
          <a:noFill/>
        </p:spPr>
      </p:pic>
      <p:pic>
        <p:nvPicPr>
          <p:cNvPr id="87045" name="Picture 5" descr="bedroom_mikey_d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10000" cy="2857500"/>
          </a:xfrm>
          <a:prstGeom prst="rect">
            <a:avLst/>
          </a:prstGeom>
          <a:noFill/>
        </p:spPr>
      </p:pic>
      <p:pic>
        <p:nvPicPr>
          <p:cNvPr id="87047" name="Picture 7" descr="bedro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495800"/>
            <a:ext cx="3429000" cy="2039938"/>
          </a:xfrm>
          <a:prstGeom prst="rect">
            <a:avLst/>
          </a:prstGeom>
          <a:noFill/>
        </p:spPr>
      </p:pic>
      <p:pic>
        <p:nvPicPr>
          <p:cNvPr id="87053" name="Picture 13" descr="li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676400"/>
            <a:ext cx="1609725" cy="11906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9" name="Picture 9" descr="cwln323l"/>
          <p:cNvPicPr>
            <a:picLocks noChangeAspect="1" noChangeArrowheads="1"/>
          </p:cNvPicPr>
          <p:nvPr/>
        </p:nvPicPr>
        <p:blipFill>
          <a:blip r:embed="rId2" cstate="print"/>
          <a:srcRect t="13820" b="16000"/>
          <a:stretch>
            <a:fillRect/>
          </a:stretch>
        </p:blipFill>
        <p:spPr bwMode="auto">
          <a:xfrm>
            <a:off x="304800" y="2362200"/>
            <a:ext cx="4191000" cy="3095625"/>
          </a:xfrm>
          <a:prstGeom prst="rect">
            <a:avLst/>
          </a:prstGeom>
          <a:noFill/>
        </p:spPr>
      </p:pic>
      <p:pic>
        <p:nvPicPr>
          <p:cNvPr id="87045" name="Picture 5" descr="bedroom_mikey_d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10000" cy="2857500"/>
          </a:xfrm>
          <a:prstGeom prst="rect">
            <a:avLst/>
          </a:prstGeom>
          <a:noFill/>
        </p:spPr>
      </p:pic>
      <p:pic>
        <p:nvPicPr>
          <p:cNvPr id="87047" name="Picture 7" descr="bedro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495800"/>
            <a:ext cx="3429000" cy="2039938"/>
          </a:xfrm>
          <a:prstGeom prst="rect">
            <a:avLst/>
          </a:prstGeom>
          <a:noFill/>
        </p:spPr>
      </p:pic>
      <p:sp>
        <p:nvSpPr>
          <p:cNvPr id="87052" name="WordArt 12"/>
          <p:cNvSpPr>
            <a:spLocks noChangeArrowheads="1" noChangeShapeType="1" noTextEdit="1"/>
          </p:cNvSpPr>
          <p:nvPr/>
        </p:nvSpPr>
        <p:spPr bwMode="auto">
          <a:xfrm>
            <a:off x="609600" y="381000"/>
            <a:ext cx="4191000" cy="990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La </a:t>
            </a:r>
            <a:r>
              <a:rPr lang="en-US" sz="3600" kern="10" dirty="0" err="1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chambre</a:t>
            </a:r>
            <a:r>
              <a:rPr lang="en-US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 </a:t>
            </a:r>
            <a:endParaRPr lang="en-US" sz="3600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87053" name="Picture 13" descr="li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676400"/>
            <a:ext cx="1609725" cy="11906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2" grpId="0" animBg="1"/>
      <p:bldP spid="8705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5" name="Picture 7" descr="38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04800"/>
            <a:ext cx="3810000" cy="2886075"/>
          </a:xfrm>
          <a:prstGeom prst="rect">
            <a:avLst/>
          </a:prstGeom>
          <a:noFill/>
        </p:spPr>
      </p:pic>
      <p:pic>
        <p:nvPicPr>
          <p:cNvPr id="89097" name="Picture 9" descr="Smurfs_Puzzle_250_Kitchen"/>
          <p:cNvPicPr>
            <a:picLocks noChangeAspect="1" noChangeArrowheads="1"/>
          </p:cNvPicPr>
          <p:nvPr/>
        </p:nvPicPr>
        <p:blipFill>
          <a:blip r:embed="rId3" cstate="print"/>
          <a:srcRect b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9109" name="Picture 21" descr="cuisine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886200"/>
            <a:ext cx="2460625" cy="2971800"/>
          </a:xfrm>
          <a:prstGeom prst="rect">
            <a:avLst/>
          </a:prstGeom>
          <a:noFill/>
        </p:spPr>
      </p:pic>
      <p:pic>
        <p:nvPicPr>
          <p:cNvPr id="89110" name="Picture 22" descr="cuisine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724400"/>
            <a:ext cx="2590800" cy="1970087"/>
          </a:xfrm>
          <a:prstGeom prst="rect">
            <a:avLst/>
          </a:prstGeom>
          <a:noFill/>
        </p:spPr>
      </p:pic>
      <p:pic>
        <p:nvPicPr>
          <p:cNvPr id="89111" name="Picture 23" descr="cuisine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19400" cy="1871663"/>
          </a:xfrm>
          <a:prstGeom prst="rect">
            <a:avLst/>
          </a:prstGeom>
          <a:noFill/>
        </p:spPr>
      </p:pic>
      <p:pic>
        <p:nvPicPr>
          <p:cNvPr id="89112" name="Picture 24" descr="cuisine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3733800"/>
            <a:ext cx="2643188" cy="3124200"/>
          </a:xfrm>
          <a:prstGeom prst="rect">
            <a:avLst/>
          </a:prstGeom>
          <a:noFill/>
        </p:spPr>
      </p:pic>
      <p:pic>
        <p:nvPicPr>
          <p:cNvPr id="89113" name="Picture 25" descr="cuisune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4114800"/>
            <a:ext cx="2406650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5" name="Picture 7" descr="38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04800"/>
            <a:ext cx="3810000" cy="2886075"/>
          </a:xfrm>
          <a:prstGeom prst="rect">
            <a:avLst/>
          </a:prstGeom>
          <a:noFill/>
        </p:spPr>
      </p:pic>
      <p:pic>
        <p:nvPicPr>
          <p:cNvPr id="89097" name="Picture 9" descr="Smurfs_Puzzle_250_Kitchen"/>
          <p:cNvPicPr>
            <a:picLocks noChangeAspect="1" noChangeArrowheads="1"/>
          </p:cNvPicPr>
          <p:nvPr/>
        </p:nvPicPr>
        <p:blipFill>
          <a:blip r:embed="rId3" cstate="print"/>
          <a:srcRect b="250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9108" name="WordArt 20" descr="Narrow vertical"/>
          <p:cNvSpPr>
            <a:spLocks noChangeArrowheads="1" noChangeShapeType="1" noTextEdit="1"/>
          </p:cNvSpPr>
          <p:nvPr/>
        </p:nvSpPr>
        <p:spPr bwMode="auto">
          <a:xfrm>
            <a:off x="3352800" y="228600"/>
            <a:ext cx="2409825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la cuisine</a:t>
            </a:r>
          </a:p>
        </p:txBody>
      </p:sp>
      <p:pic>
        <p:nvPicPr>
          <p:cNvPr id="89109" name="Picture 21" descr="cuisine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505200"/>
            <a:ext cx="2460625" cy="2971800"/>
          </a:xfrm>
          <a:prstGeom prst="rect">
            <a:avLst/>
          </a:prstGeom>
          <a:noFill/>
        </p:spPr>
      </p:pic>
      <p:pic>
        <p:nvPicPr>
          <p:cNvPr id="89110" name="Picture 22" descr="cuisine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887913"/>
            <a:ext cx="2590800" cy="1970087"/>
          </a:xfrm>
          <a:prstGeom prst="rect">
            <a:avLst/>
          </a:prstGeom>
          <a:noFill/>
        </p:spPr>
      </p:pic>
      <p:pic>
        <p:nvPicPr>
          <p:cNvPr id="89111" name="Picture 23" descr="cuisine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19400" cy="1871663"/>
          </a:xfrm>
          <a:prstGeom prst="rect">
            <a:avLst/>
          </a:prstGeom>
          <a:noFill/>
        </p:spPr>
      </p:pic>
      <p:pic>
        <p:nvPicPr>
          <p:cNvPr id="89112" name="Picture 24" descr="cuisine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3733800"/>
            <a:ext cx="2643188" cy="3124200"/>
          </a:xfrm>
          <a:prstGeom prst="rect">
            <a:avLst/>
          </a:prstGeom>
          <a:noFill/>
        </p:spPr>
      </p:pic>
      <p:pic>
        <p:nvPicPr>
          <p:cNvPr id="89113" name="Picture 25" descr="cuisune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4114800"/>
            <a:ext cx="2406650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7" name="Picture 9" descr="salleamanger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3657600" cy="3387725"/>
          </a:xfrm>
          <a:prstGeom prst="rect">
            <a:avLst/>
          </a:prstGeom>
          <a:noFill/>
        </p:spPr>
      </p:pic>
      <p:pic>
        <p:nvPicPr>
          <p:cNvPr id="99338" name="Picture 10" descr="salleamanger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03563"/>
            <a:ext cx="3581400" cy="26273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6" name="WordArt 8"/>
          <p:cNvSpPr>
            <a:spLocks noChangeArrowheads="1" noChangeShapeType="1" noTextEdit="1"/>
          </p:cNvSpPr>
          <p:nvPr/>
        </p:nvSpPr>
        <p:spPr bwMode="auto">
          <a:xfrm>
            <a:off x="2286000" y="914400"/>
            <a:ext cx="4286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la salle à manger</a:t>
            </a:r>
          </a:p>
        </p:txBody>
      </p:sp>
      <p:pic>
        <p:nvPicPr>
          <p:cNvPr id="99337" name="Picture 9" descr="salleamanger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3657600" cy="3387725"/>
          </a:xfrm>
          <a:prstGeom prst="rect">
            <a:avLst/>
          </a:prstGeom>
          <a:noFill/>
        </p:spPr>
      </p:pic>
      <p:pic>
        <p:nvPicPr>
          <p:cNvPr id="99338" name="Picture 10" descr="salleamanger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03563"/>
            <a:ext cx="3581400" cy="26273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i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286000"/>
            <a:ext cx="3481754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7" name="Picture 11" descr="Couch and lamp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5257800" cy="3395663"/>
          </a:xfrm>
          <a:prstGeom prst="rect">
            <a:avLst/>
          </a:prstGeom>
          <a:noFill/>
        </p:spPr>
      </p:pic>
      <p:pic>
        <p:nvPicPr>
          <p:cNvPr id="101391" name="Picture 15" descr="sof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81225" cy="19621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7" name="Picture 11" descr="Couch and lamp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5257800" cy="3395663"/>
          </a:xfrm>
          <a:prstGeom prst="rect">
            <a:avLst/>
          </a:prstGeom>
          <a:noFill/>
        </p:spPr>
      </p:pic>
      <p:sp>
        <p:nvSpPr>
          <p:cNvPr id="101388" name="WordArt 12"/>
          <p:cNvSpPr>
            <a:spLocks noChangeArrowheads="1" noChangeShapeType="1" noTextEdit="1"/>
          </p:cNvSpPr>
          <p:nvPr/>
        </p:nvSpPr>
        <p:spPr bwMode="auto">
          <a:xfrm>
            <a:off x="2286000" y="381000"/>
            <a:ext cx="5334000" cy="60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le salon</a:t>
            </a:r>
          </a:p>
        </p:txBody>
      </p:sp>
      <p:pic>
        <p:nvPicPr>
          <p:cNvPr id="101391" name="Picture 15" descr="sof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81225" cy="19621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 descr="Poodle bathe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2514600" cy="2176463"/>
          </a:xfrm>
          <a:prstGeom prst="rect">
            <a:avLst/>
          </a:prstGeom>
          <a:noFill/>
        </p:spPr>
      </p:pic>
      <p:pic>
        <p:nvPicPr>
          <p:cNvPr id="100359" name="Picture 7" descr="Woman in bath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667000"/>
            <a:ext cx="2992438" cy="3695700"/>
          </a:xfrm>
          <a:prstGeom prst="rect">
            <a:avLst/>
          </a:prstGeom>
          <a:noFill/>
        </p:spPr>
      </p:pic>
      <p:pic>
        <p:nvPicPr>
          <p:cNvPr id="100361" name="Picture 9" descr="salledebain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81000"/>
            <a:ext cx="2266950" cy="1511300"/>
          </a:xfrm>
          <a:prstGeom prst="rect">
            <a:avLst/>
          </a:prstGeom>
          <a:noFill/>
        </p:spPr>
      </p:pic>
      <p:pic>
        <p:nvPicPr>
          <p:cNvPr id="100362" name="Picture 10" descr="salledebain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276600"/>
            <a:ext cx="1951038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 descr="Poodle bathe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2514600" cy="2176463"/>
          </a:xfrm>
          <a:prstGeom prst="rect">
            <a:avLst/>
          </a:prstGeom>
          <a:noFill/>
        </p:spPr>
      </p:pic>
      <p:pic>
        <p:nvPicPr>
          <p:cNvPr id="100359" name="Picture 7" descr="Woman in bath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2992438" cy="3695700"/>
          </a:xfrm>
          <a:prstGeom prst="rect">
            <a:avLst/>
          </a:prstGeom>
          <a:noFill/>
        </p:spPr>
      </p:pic>
      <p:sp>
        <p:nvSpPr>
          <p:cNvPr id="100360" name="WordArt 8"/>
          <p:cNvSpPr>
            <a:spLocks noChangeArrowheads="1" noChangeShapeType="1" noTextEdit="1"/>
          </p:cNvSpPr>
          <p:nvPr/>
        </p:nvSpPr>
        <p:spPr bwMode="auto">
          <a:xfrm>
            <a:off x="838200" y="762000"/>
            <a:ext cx="5029200" cy="838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la </a:t>
            </a:r>
            <a:r>
              <a:rPr lang="en-US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salle</a:t>
            </a:r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de </a:t>
            </a:r>
            <a:r>
              <a:rPr lang="en-US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bains</a:t>
            </a:r>
            <a:endParaRPr lang="en-US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00361" name="Picture 9" descr="salledebain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55600"/>
            <a:ext cx="2266950" cy="1511300"/>
          </a:xfrm>
          <a:prstGeom prst="rect">
            <a:avLst/>
          </a:prstGeom>
          <a:noFill/>
        </p:spPr>
      </p:pic>
      <p:pic>
        <p:nvPicPr>
          <p:cNvPr id="100362" name="Picture 10" descr="salledebain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352800"/>
            <a:ext cx="1951038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9" name="Picture 5" descr="Stuck in toile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2400"/>
            <a:ext cx="2590800" cy="2386013"/>
          </a:xfrm>
          <a:prstGeom prst="rect">
            <a:avLst/>
          </a:prstGeom>
          <a:noFill/>
        </p:spPr>
      </p:pic>
      <p:pic>
        <p:nvPicPr>
          <p:cNvPr id="103431" name="Picture 7" descr="Cat in toile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28600"/>
            <a:ext cx="2287588" cy="3248025"/>
          </a:xfrm>
          <a:prstGeom prst="rect">
            <a:avLst/>
          </a:prstGeom>
          <a:noFill/>
        </p:spPr>
      </p:pic>
      <p:pic>
        <p:nvPicPr>
          <p:cNvPr id="103434" name="Picture 10" descr="toilettes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438400"/>
            <a:ext cx="1597025" cy="2076450"/>
          </a:xfrm>
          <a:prstGeom prst="rect">
            <a:avLst/>
          </a:prstGeom>
          <a:noFill/>
        </p:spPr>
      </p:pic>
      <p:pic>
        <p:nvPicPr>
          <p:cNvPr id="103435" name="Picture 11" descr="toilettes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8600" y="381000"/>
            <a:ext cx="2259013" cy="24479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9" name="Picture 5" descr="Stuck in toile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2400"/>
            <a:ext cx="2590800" cy="2386013"/>
          </a:xfrm>
          <a:prstGeom prst="rect">
            <a:avLst/>
          </a:prstGeom>
          <a:noFill/>
        </p:spPr>
      </p:pic>
      <p:pic>
        <p:nvPicPr>
          <p:cNvPr id="103431" name="Picture 7" descr="Cat in toile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28600"/>
            <a:ext cx="2287588" cy="3248025"/>
          </a:xfrm>
          <a:prstGeom prst="rect">
            <a:avLst/>
          </a:prstGeom>
          <a:noFill/>
        </p:spPr>
      </p:pic>
      <p:sp>
        <p:nvSpPr>
          <p:cNvPr id="103432" name="WordArt 8"/>
          <p:cNvSpPr>
            <a:spLocks noChangeArrowheads="1" noChangeShapeType="1" noTextEdit="1"/>
          </p:cNvSpPr>
          <p:nvPr/>
        </p:nvSpPr>
        <p:spPr bwMode="auto">
          <a:xfrm>
            <a:off x="1828800" y="152400"/>
            <a:ext cx="4953000" cy="1676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les toilettes</a:t>
            </a:r>
          </a:p>
        </p:txBody>
      </p:sp>
      <p:sp>
        <p:nvSpPr>
          <p:cNvPr id="103433" name="WordArt 9"/>
          <p:cNvSpPr>
            <a:spLocks noChangeArrowheads="1" noChangeShapeType="1" noTextEdit="1"/>
          </p:cNvSpPr>
          <p:nvPr/>
        </p:nvSpPr>
        <p:spPr bwMode="auto">
          <a:xfrm>
            <a:off x="4114800" y="5562600"/>
            <a:ext cx="4572000" cy="990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les WC</a:t>
            </a:r>
          </a:p>
        </p:txBody>
      </p:sp>
      <p:pic>
        <p:nvPicPr>
          <p:cNvPr id="103434" name="Picture 10" descr="toilettes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438400"/>
            <a:ext cx="1597025" cy="2076450"/>
          </a:xfrm>
          <a:prstGeom prst="rect">
            <a:avLst/>
          </a:prstGeom>
          <a:noFill/>
        </p:spPr>
      </p:pic>
      <p:pic>
        <p:nvPicPr>
          <p:cNvPr id="103435" name="Picture 11" descr="toilettes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8600" y="381000"/>
            <a:ext cx="2259013" cy="24479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 animBg="1"/>
      <p:bldP spid="10343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u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796990"/>
            <a:ext cx="2981325" cy="2036027"/>
          </a:xfrm>
        </p:spPr>
      </p:pic>
      <p:pic>
        <p:nvPicPr>
          <p:cNvPr id="5" name="Picture 4" descr="ru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2057400"/>
            <a:ext cx="2895600" cy="226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tapis</a:t>
            </a:r>
            <a:endParaRPr lang="en-US" dirty="0"/>
          </a:p>
        </p:txBody>
      </p:sp>
      <p:pic>
        <p:nvPicPr>
          <p:cNvPr id="4" name="Content Placeholder 3" descr="ru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796990"/>
            <a:ext cx="2981325" cy="2036027"/>
          </a:xfrm>
        </p:spPr>
      </p:pic>
      <p:pic>
        <p:nvPicPr>
          <p:cNvPr id="5" name="Picture 4" descr="ru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2057400"/>
            <a:ext cx="2895600" cy="226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mmod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438400"/>
            <a:ext cx="2600325" cy="2378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commode</a:t>
            </a:r>
            <a:endParaRPr lang="en-US" dirty="0"/>
          </a:p>
        </p:txBody>
      </p:sp>
      <p:pic>
        <p:nvPicPr>
          <p:cNvPr id="4" name="Content Placeholder 3" descr="commod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297" b="10291"/>
          <a:stretch>
            <a:fillRect/>
          </a:stretch>
        </p:blipFill>
        <p:spPr>
          <a:xfrm>
            <a:off x="2819400" y="2286000"/>
            <a:ext cx="3143250" cy="266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maison</a:t>
            </a:r>
            <a:endParaRPr lang="en-US" dirty="0"/>
          </a:p>
        </p:txBody>
      </p:sp>
      <p:pic>
        <p:nvPicPr>
          <p:cNvPr id="4" name="Content Placeholder 3" descr="mai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286000"/>
            <a:ext cx="3481754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ere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3267075" cy="3267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chaîne-stéréo</a:t>
            </a:r>
            <a:endParaRPr lang="en-US" dirty="0"/>
          </a:p>
        </p:txBody>
      </p:sp>
      <p:pic>
        <p:nvPicPr>
          <p:cNvPr id="4" name="Content Placeholder 3" descr="stere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3267075" cy="3267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5" name="Picture 9" descr="003_CHOCOLAROS~Chocolat-Pos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5337">
            <a:off x="3429000" y="2743200"/>
            <a:ext cx="2476500" cy="3562350"/>
          </a:xfrm>
          <a:prstGeom prst="rect">
            <a:avLst/>
          </a:prstGeom>
          <a:noFill/>
        </p:spPr>
      </p:pic>
      <p:pic>
        <p:nvPicPr>
          <p:cNvPr id="96267" name="Picture 11" descr="marie~Marie-Antoinette-Pos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64888">
            <a:off x="685800" y="2667000"/>
            <a:ext cx="2400300" cy="3562350"/>
          </a:xfrm>
          <a:prstGeom prst="rect">
            <a:avLst/>
          </a:prstGeom>
          <a:noFill/>
        </p:spPr>
      </p:pic>
      <p:pic>
        <p:nvPicPr>
          <p:cNvPr id="96270" name="Picture 14" descr="3271351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0"/>
            <a:ext cx="4000500" cy="32575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5" name="Picture 9" descr="003_CHOCOLAROS~Chocolat-Pos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5337">
            <a:off x="3429000" y="2743200"/>
            <a:ext cx="2476500" cy="3562350"/>
          </a:xfrm>
          <a:prstGeom prst="rect">
            <a:avLst/>
          </a:prstGeom>
          <a:noFill/>
        </p:spPr>
      </p:pic>
      <p:pic>
        <p:nvPicPr>
          <p:cNvPr id="96267" name="Picture 11" descr="marie~Marie-Antoinette-Pos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64888">
            <a:off x="685800" y="2667000"/>
            <a:ext cx="2400300" cy="3562350"/>
          </a:xfrm>
          <a:prstGeom prst="rect">
            <a:avLst/>
          </a:prstGeom>
          <a:noFill/>
        </p:spPr>
      </p:pic>
      <p:sp>
        <p:nvSpPr>
          <p:cNvPr id="96268" name="WordArt 12" descr="Paper bag"/>
          <p:cNvSpPr>
            <a:spLocks noChangeArrowheads="1" noChangeShapeType="1" noTextEdit="1"/>
          </p:cNvSpPr>
          <p:nvPr/>
        </p:nvSpPr>
        <p:spPr bwMode="auto">
          <a:xfrm>
            <a:off x="457200" y="609600"/>
            <a:ext cx="3814763" cy="904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le poster</a:t>
            </a:r>
          </a:p>
        </p:txBody>
      </p:sp>
      <p:pic>
        <p:nvPicPr>
          <p:cNvPr id="96270" name="Picture 14" descr="3271351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0"/>
            <a:ext cx="4000500" cy="32575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8" grpId="0" animBg="1"/>
      <p:bldP spid="96268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reau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090233"/>
            <a:ext cx="2819400" cy="31237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bureau</a:t>
            </a:r>
            <a:endParaRPr lang="en-US" dirty="0"/>
          </a:p>
        </p:txBody>
      </p:sp>
      <p:pic>
        <p:nvPicPr>
          <p:cNvPr id="4" name="Content Placeholder 3" descr="bureau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090233"/>
            <a:ext cx="2819400" cy="31237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narniawardr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4224338" cy="3349625"/>
          </a:xfrm>
          <a:prstGeom prst="rect">
            <a:avLst/>
          </a:prstGeom>
          <a:noFill/>
        </p:spPr>
      </p:pic>
      <p:pic>
        <p:nvPicPr>
          <p:cNvPr id="56326" name="Picture 6" descr="Torn jean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971800"/>
            <a:ext cx="2243138" cy="3657600"/>
          </a:xfrm>
          <a:prstGeom prst="rect">
            <a:avLst/>
          </a:prstGeom>
          <a:noFill/>
        </p:spPr>
      </p:pic>
      <p:pic>
        <p:nvPicPr>
          <p:cNvPr id="56330" name="Picture 10" descr="tee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600200"/>
            <a:ext cx="2705100" cy="162401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narniawardr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4224338" cy="3349625"/>
          </a:xfrm>
          <a:prstGeom prst="rect">
            <a:avLst/>
          </a:prstGeom>
          <a:noFill/>
        </p:spPr>
      </p:pic>
      <p:pic>
        <p:nvPicPr>
          <p:cNvPr id="56326" name="Picture 6" descr="Torn jean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200400"/>
            <a:ext cx="2243138" cy="3657600"/>
          </a:xfrm>
          <a:prstGeom prst="rect">
            <a:avLst/>
          </a:prstGeom>
          <a:noFill/>
        </p:spPr>
      </p:pic>
      <p:sp>
        <p:nvSpPr>
          <p:cNvPr id="56327" name="WordArt 7" descr="Paper bag"/>
          <p:cNvSpPr>
            <a:spLocks noChangeArrowheads="1" noChangeShapeType="1" noTextEdit="1"/>
          </p:cNvSpPr>
          <p:nvPr/>
        </p:nvSpPr>
        <p:spPr bwMode="auto">
          <a:xfrm>
            <a:off x="1981200" y="685800"/>
            <a:ext cx="4829175" cy="1023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l'armoire</a:t>
            </a:r>
          </a:p>
        </p:txBody>
      </p:sp>
      <p:pic>
        <p:nvPicPr>
          <p:cNvPr id="56330" name="Picture 10" descr="tee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057400"/>
            <a:ext cx="2705100" cy="162401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tagere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8619" y="2209800"/>
            <a:ext cx="3124200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étagères</a:t>
            </a:r>
            <a:endParaRPr lang="en-US" dirty="0"/>
          </a:p>
        </p:txBody>
      </p:sp>
      <p:pic>
        <p:nvPicPr>
          <p:cNvPr id="4" name="Content Placeholder 3" descr="etagere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8619" y="2209800"/>
            <a:ext cx="3124200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school_building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19400"/>
            <a:ext cx="3071813" cy="4038600"/>
          </a:xfrm>
          <a:prstGeom prst="rect">
            <a:avLst/>
          </a:prstGeom>
          <a:noFill/>
        </p:spPr>
      </p:pic>
      <p:pic>
        <p:nvPicPr>
          <p:cNvPr id="98309" name="Picture 5" descr="arr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3184">
            <a:off x="3505200" y="4191000"/>
            <a:ext cx="3476625" cy="1171575"/>
          </a:xfrm>
          <a:prstGeom prst="rect">
            <a:avLst/>
          </a:prstGeom>
          <a:noFill/>
        </p:spPr>
      </p:pic>
      <p:pic>
        <p:nvPicPr>
          <p:cNvPr id="98310" name="Picture 6" descr="dangerousbuilding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81000"/>
            <a:ext cx="3429000" cy="3322638"/>
          </a:xfrm>
          <a:prstGeom prst="rect">
            <a:avLst/>
          </a:prstGeom>
          <a:noFill/>
        </p:spPr>
      </p:pic>
      <p:pic>
        <p:nvPicPr>
          <p:cNvPr id="98311" name="Picture 7" descr="arro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10216">
            <a:off x="2743200" y="2362200"/>
            <a:ext cx="3476625" cy="1219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mp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473466"/>
            <a:ext cx="2308998" cy="26319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lampe</a:t>
            </a:r>
            <a:endParaRPr lang="en-US" dirty="0"/>
          </a:p>
        </p:txBody>
      </p:sp>
      <p:pic>
        <p:nvPicPr>
          <p:cNvPr id="4" name="Content Placeholder 3" descr="lamp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473466"/>
            <a:ext cx="2308998" cy="26319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it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186781"/>
            <a:ext cx="3657600" cy="3094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lit</a:t>
            </a:r>
            <a:endParaRPr lang="en-US" dirty="0"/>
          </a:p>
        </p:txBody>
      </p:sp>
      <p:pic>
        <p:nvPicPr>
          <p:cNvPr id="4" name="Content Placeholder 3" descr="lit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186781"/>
            <a:ext cx="3657600" cy="3094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school_building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19400"/>
            <a:ext cx="3071813" cy="4038600"/>
          </a:xfrm>
          <a:prstGeom prst="rect">
            <a:avLst/>
          </a:prstGeom>
          <a:noFill/>
        </p:spPr>
      </p:pic>
      <p:pic>
        <p:nvPicPr>
          <p:cNvPr id="98309" name="Picture 5" descr="arr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3184">
            <a:off x="3505200" y="4191000"/>
            <a:ext cx="3476625" cy="1171575"/>
          </a:xfrm>
          <a:prstGeom prst="rect">
            <a:avLst/>
          </a:prstGeom>
          <a:noFill/>
        </p:spPr>
      </p:pic>
      <p:pic>
        <p:nvPicPr>
          <p:cNvPr id="98310" name="Picture 6" descr="dangerousbuilding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81000"/>
            <a:ext cx="3429000" cy="3322638"/>
          </a:xfrm>
          <a:prstGeom prst="rect">
            <a:avLst/>
          </a:prstGeom>
          <a:noFill/>
        </p:spPr>
      </p:pic>
      <p:pic>
        <p:nvPicPr>
          <p:cNvPr id="98311" name="Picture 7" descr="arro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10216">
            <a:off x="2743200" y="2362200"/>
            <a:ext cx="3476625" cy="1219200"/>
          </a:xfrm>
          <a:prstGeom prst="rect">
            <a:avLst/>
          </a:prstGeom>
          <a:noFill/>
        </p:spPr>
      </p:pic>
      <p:sp>
        <p:nvSpPr>
          <p:cNvPr id="98312" name="WordArt 8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4038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le rez-de-chausée</a:t>
            </a:r>
          </a:p>
        </p:txBody>
      </p:sp>
      <p:sp>
        <p:nvSpPr>
          <p:cNvPr id="98313" name="WordArt 9"/>
          <p:cNvSpPr>
            <a:spLocks noChangeArrowheads="1" noChangeShapeType="1" noTextEdit="1"/>
          </p:cNvSpPr>
          <p:nvPr/>
        </p:nvSpPr>
        <p:spPr bwMode="auto">
          <a:xfrm rot="1026163">
            <a:off x="4724400" y="2819400"/>
            <a:ext cx="704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573837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RC</a:t>
            </a:r>
          </a:p>
        </p:txBody>
      </p:sp>
      <p:sp>
        <p:nvSpPr>
          <p:cNvPr id="98314" name="WordArt 10"/>
          <p:cNvSpPr>
            <a:spLocks noChangeArrowheads="1" noChangeShapeType="1" noTextEdit="1"/>
          </p:cNvSpPr>
          <p:nvPr/>
        </p:nvSpPr>
        <p:spPr bwMode="auto">
          <a:xfrm rot="-151318">
            <a:off x="4343400" y="4495800"/>
            <a:ext cx="704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51318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RC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 descr="school_building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19400"/>
            <a:ext cx="3071813" cy="4038600"/>
          </a:xfrm>
          <a:prstGeom prst="rect">
            <a:avLst/>
          </a:prstGeom>
          <a:noFill/>
        </p:spPr>
      </p:pic>
      <p:pic>
        <p:nvPicPr>
          <p:cNvPr id="97289" name="Picture 9" descr="arr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3184">
            <a:off x="3429000" y="3505200"/>
            <a:ext cx="3476625" cy="1171575"/>
          </a:xfrm>
          <a:prstGeom prst="rect">
            <a:avLst/>
          </a:prstGeom>
          <a:noFill/>
        </p:spPr>
      </p:pic>
      <p:pic>
        <p:nvPicPr>
          <p:cNvPr id="97287" name="Picture 7" descr="dangerousbuilding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0"/>
            <a:ext cx="3429000" cy="3322638"/>
          </a:xfrm>
          <a:prstGeom prst="rect">
            <a:avLst/>
          </a:prstGeom>
          <a:noFill/>
        </p:spPr>
      </p:pic>
      <p:pic>
        <p:nvPicPr>
          <p:cNvPr id="97291" name="Picture 11" descr="arro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528">
            <a:off x="2438400" y="1828800"/>
            <a:ext cx="3476625" cy="1219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 descr="school_building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19400"/>
            <a:ext cx="3071813" cy="4038600"/>
          </a:xfrm>
          <a:prstGeom prst="rect">
            <a:avLst/>
          </a:prstGeom>
          <a:noFill/>
        </p:spPr>
      </p:pic>
      <p:pic>
        <p:nvPicPr>
          <p:cNvPr id="97289" name="Picture 9" descr="arr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3184">
            <a:off x="3429000" y="3505200"/>
            <a:ext cx="3476625" cy="1171575"/>
          </a:xfrm>
          <a:prstGeom prst="rect">
            <a:avLst/>
          </a:prstGeom>
          <a:noFill/>
        </p:spPr>
      </p:pic>
      <p:pic>
        <p:nvPicPr>
          <p:cNvPr id="97287" name="Picture 7" descr="dangerousbuilding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0"/>
            <a:ext cx="3429000" cy="3322638"/>
          </a:xfrm>
          <a:prstGeom prst="rect">
            <a:avLst/>
          </a:prstGeom>
          <a:noFill/>
        </p:spPr>
      </p:pic>
      <p:pic>
        <p:nvPicPr>
          <p:cNvPr id="97291" name="Picture 11" descr="arro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528">
            <a:off x="2438400" y="1828800"/>
            <a:ext cx="3476625" cy="1219200"/>
          </a:xfrm>
          <a:prstGeom prst="rect">
            <a:avLst/>
          </a:prstGeom>
          <a:noFill/>
        </p:spPr>
      </p:pic>
      <p:sp>
        <p:nvSpPr>
          <p:cNvPr id="97292" name="WordArt 12"/>
          <p:cNvSpPr>
            <a:spLocks noChangeArrowheads="1" noChangeShapeType="1" noTextEdit="1"/>
          </p:cNvSpPr>
          <p:nvPr/>
        </p:nvSpPr>
        <p:spPr bwMode="auto">
          <a:xfrm>
            <a:off x="762000" y="609600"/>
            <a:ext cx="3657600" cy="762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le premier étage</a:t>
            </a:r>
          </a:p>
        </p:txBody>
      </p:sp>
      <p:sp>
        <p:nvSpPr>
          <p:cNvPr id="97293" name="WordArt 13"/>
          <p:cNvSpPr>
            <a:spLocks noChangeArrowheads="1" noChangeShapeType="1" noTextEdit="1"/>
          </p:cNvSpPr>
          <p:nvPr/>
        </p:nvSpPr>
        <p:spPr bwMode="auto">
          <a:xfrm>
            <a:off x="4495800" y="21336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</a:t>
            </a:r>
          </a:p>
        </p:txBody>
      </p:sp>
      <p:sp>
        <p:nvSpPr>
          <p:cNvPr id="97294" name="WordArt 14"/>
          <p:cNvSpPr>
            <a:spLocks noChangeArrowheads="1" noChangeShapeType="1" noTextEdit="1"/>
          </p:cNvSpPr>
          <p:nvPr/>
        </p:nvSpPr>
        <p:spPr bwMode="auto">
          <a:xfrm>
            <a:off x="4495800" y="38100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72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ard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944734"/>
            <a:ext cx="3957281" cy="41512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jardin</a:t>
            </a:r>
            <a:endParaRPr lang="en-US" dirty="0"/>
          </a:p>
        </p:txBody>
      </p:sp>
      <p:pic>
        <p:nvPicPr>
          <p:cNvPr id="4" name="Content Placeholder 3" descr="jard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944734"/>
            <a:ext cx="3957281" cy="41512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56</Words>
  <Application>Microsoft Office PowerPoint</Application>
  <PresentationFormat>On-screen Show (4:3)</PresentationFormat>
  <Paragraphs>28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La Maison </vt:lpstr>
      <vt:lpstr>Slide 2</vt:lpstr>
      <vt:lpstr>La maison</vt:lpstr>
      <vt:lpstr>Slide 4</vt:lpstr>
      <vt:lpstr>Slide 5</vt:lpstr>
      <vt:lpstr>Slide 6</vt:lpstr>
      <vt:lpstr>Slide 7</vt:lpstr>
      <vt:lpstr>Slide 8</vt:lpstr>
      <vt:lpstr>Le jardin</vt:lpstr>
      <vt:lpstr>Slide 10</vt:lpstr>
      <vt:lpstr>Le balcon</vt:lpstr>
      <vt:lpstr>Slide 12</vt:lpstr>
      <vt:lpstr>La pièce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Le tapis</vt:lpstr>
      <vt:lpstr>Slide 28</vt:lpstr>
      <vt:lpstr>La commode</vt:lpstr>
      <vt:lpstr>Slide 30</vt:lpstr>
      <vt:lpstr>La chaîne-stéréo</vt:lpstr>
      <vt:lpstr>Slide 32</vt:lpstr>
      <vt:lpstr>Slide 33</vt:lpstr>
      <vt:lpstr>Slide 34</vt:lpstr>
      <vt:lpstr>Le bureau</vt:lpstr>
      <vt:lpstr>Slide 36</vt:lpstr>
      <vt:lpstr>Slide 37</vt:lpstr>
      <vt:lpstr>Slide 38</vt:lpstr>
      <vt:lpstr>Les étagères</vt:lpstr>
      <vt:lpstr>Slide 40</vt:lpstr>
      <vt:lpstr>La lampe</vt:lpstr>
      <vt:lpstr>Slide 42</vt:lpstr>
      <vt:lpstr>Le lit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Maison </dc:title>
  <dc:creator>Phyllis</dc:creator>
  <cp:lastModifiedBy>Phyllis</cp:lastModifiedBy>
  <cp:revision>6</cp:revision>
  <dcterms:created xsi:type="dcterms:W3CDTF">2011-10-15T10:53:31Z</dcterms:created>
  <dcterms:modified xsi:type="dcterms:W3CDTF">2011-10-15T11:29:15Z</dcterms:modified>
</cp:coreProperties>
</file>